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752" y="-12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F02B3DEF-1EFE-4A9C-8422-1C1C357DB076}"/>
    <pc:docChg chg="custSel modSld">
      <pc:chgData name="Angela Spada" userId="6b4fd11cc999e1b4" providerId="LiveId" clId="{F02B3DEF-1EFE-4A9C-8422-1C1C357DB076}" dt="2023-04-06T07:39:49.123" v="65" actId="20577"/>
      <pc:docMkLst>
        <pc:docMk/>
      </pc:docMkLst>
      <pc:sldChg chg="modSp mod">
        <pc:chgData name="Angela Spada" userId="6b4fd11cc999e1b4" providerId="LiveId" clId="{F02B3DEF-1EFE-4A9C-8422-1C1C357DB076}" dt="2023-04-06T07:39:49.123" v="65" actId="20577"/>
        <pc:sldMkLst>
          <pc:docMk/>
          <pc:sldMk cId="2384239047" sldId="256"/>
        </pc:sldMkLst>
        <pc:spChg chg="mod">
          <ac:chgData name="Angela Spada" userId="6b4fd11cc999e1b4" providerId="LiveId" clId="{F02B3DEF-1EFE-4A9C-8422-1C1C357DB076}" dt="2023-04-06T07:39:49.123" v="6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431E7083-C9D4-4199-9E43-565689F07FBF}"/>
    <pc:docChg chg="modSld">
      <pc:chgData name="Angela Spada" userId="6b4fd11cc999e1b4" providerId="LiveId" clId="{431E7083-C9D4-4199-9E43-565689F07FBF}" dt="2022-12-22T14:19:48.605" v="25" actId="113"/>
      <pc:docMkLst>
        <pc:docMk/>
      </pc:docMkLst>
      <pc:sldChg chg="modSp mod">
        <pc:chgData name="Angela Spada" userId="6b4fd11cc999e1b4" providerId="LiveId" clId="{431E7083-C9D4-4199-9E43-565689F07FBF}" dt="2022-12-22T14:19:48.605" v="25" actId="113"/>
        <pc:sldMkLst>
          <pc:docMk/>
          <pc:sldMk cId="2384239047" sldId="256"/>
        </pc:sldMkLst>
        <pc:spChg chg="mod">
          <ac:chgData name="Angela Spada" userId="6b4fd11cc999e1b4" providerId="LiveId" clId="{431E7083-C9D4-4199-9E43-565689F07FBF}" dt="2022-12-22T14:19:48.605" v="25" actId="11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NON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6632" y="5436096"/>
            <a:ext cx="65527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 comunica a tutta la cittadinanza che </a:t>
            </a:r>
          </a:p>
          <a:p>
            <a:pPr algn="ctr">
              <a:lnSpc>
                <a:spcPct val="150000"/>
              </a:lnSpc>
            </a:pPr>
            <a:r>
              <a:rPr lang="it-IT" sz="2000" b="1" u="sng" dirty="0" smtClean="0">
                <a:latin typeface="+mj-lt"/>
              </a:rPr>
              <a:t>Lunedì 21 </a:t>
            </a:r>
            <a:r>
              <a:rPr lang="it-IT" sz="2000" b="1" u="sng" dirty="0">
                <a:latin typeface="+mj-lt"/>
              </a:rPr>
              <a:t>aprile </a:t>
            </a:r>
            <a:r>
              <a:rPr lang="it-IT" sz="2000" u="sng" dirty="0">
                <a:latin typeface="+mj-lt"/>
              </a:rPr>
              <a:t> </a:t>
            </a:r>
            <a:r>
              <a:rPr lang="it-IT" sz="2000" u="sng" dirty="0" smtClean="0">
                <a:latin typeface="+mj-lt"/>
              </a:rPr>
              <a:t>(Lunedì dell’Angelo - Pasquetta), festivo</a:t>
            </a:r>
            <a:r>
              <a:rPr lang="it-IT" sz="2000" b="1" dirty="0" smtClean="0">
                <a:latin typeface="+mj-lt"/>
              </a:rPr>
              <a:t>,</a:t>
            </a:r>
            <a:endParaRPr lang="it-IT" sz="2000" b="1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sz="2000" b="1" dirty="0">
                <a:latin typeface="+mj-lt"/>
              </a:rPr>
              <a:t> </a:t>
            </a:r>
            <a:r>
              <a:rPr lang="it-IT" sz="2000" b="1" i="1" u="sng" dirty="0">
                <a:latin typeface="+mj-lt"/>
              </a:rPr>
              <a:t>il ritiro dell’umido verrà effettuato regolarmente</a:t>
            </a:r>
            <a:r>
              <a:rPr lang="it-IT" sz="2000" b="1" u="sng" dirty="0">
                <a:latin typeface="+mj-lt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sia per le utenze domestiche che per quelle non domestiche.</a:t>
            </a:r>
          </a:p>
          <a:p>
            <a:pPr algn="just"/>
            <a:endParaRPr lang="it-IT" sz="20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52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34</cp:revision>
  <dcterms:created xsi:type="dcterms:W3CDTF">2016-03-23T18:06:46Z</dcterms:created>
  <dcterms:modified xsi:type="dcterms:W3CDTF">2025-04-17T07:20:38Z</dcterms:modified>
</cp:coreProperties>
</file>