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21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32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8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42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58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38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55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93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54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76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94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046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D6A90-EE6F-4DE5-B71B-E84D1E740065}" type="datetimeFigureOut">
              <a:rPr lang="it-IT" smtClean="0"/>
              <a:t>04/03/2025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F4560-E396-4DF1-BA8B-EC4446E2BF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38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85000" cy="6882148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6577208"/>
            <a:ext cx="6858000" cy="326294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it-IT" sz="11200" dirty="0" smtClean="0">
                <a:latin typeface="Kristen ITC" panose="03050502040202030202" pitchFamily="66" charset="0"/>
              </a:rPr>
              <a:t>Da </a:t>
            </a:r>
            <a:r>
              <a:rPr lang="it-IT" sz="11200" b="1" dirty="0" smtClean="0">
                <a:latin typeface="Kristen ITC" panose="03050502040202030202" pitchFamily="66" charset="0"/>
              </a:rPr>
              <a:t>martedì 11 marzo </a:t>
            </a:r>
            <a:r>
              <a:rPr lang="it-IT" sz="11200" dirty="0" smtClean="0">
                <a:latin typeface="Kristen ITC" panose="03050502040202030202" pitchFamily="66" charset="0"/>
              </a:rPr>
              <a:t>2025</a:t>
            </a:r>
          </a:p>
          <a:p>
            <a:pPr>
              <a:lnSpc>
                <a:spcPct val="120000"/>
              </a:lnSpc>
            </a:pPr>
            <a:r>
              <a:rPr lang="it-IT" sz="11200" dirty="0">
                <a:latin typeface="Kristen ITC" panose="03050502040202030202" pitchFamily="66" charset="0"/>
              </a:rPr>
              <a:t>O</a:t>
            </a:r>
            <a:r>
              <a:rPr lang="it-IT" sz="11200" dirty="0" smtClean="0">
                <a:latin typeface="Kristen ITC" panose="03050502040202030202" pitchFamily="66" charset="0"/>
              </a:rPr>
              <a:t>re 17.00 – ex sede Pro Loco  </a:t>
            </a:r>
          </a:p>
          <a:p>
            <a:pPr>
              <a:lnSpc>
                <a:spcPct val="120000"/>
              </a:lnSpc>
            </a:pPr>
            <a:r>
              <a:rPr lang="it-IT" sz="9600" dirty="0" smtClean="0">
                <a:latin typeface="Kristen ITC" panose="03050502040202030202" pitchFamily="66" charset="0"/>
              </a:rPr>
              <a:t>Palazzo comunale </a:t>
            </a:r>
            <a:r>
              <a:rPr lang="it-IT" sz="5600" dirty="0" smtClean="0">
                <a:latin typeface="Kristen ITC" panose="03050502040202030202" pitchFamily="66" charset="0"/>
              </a:rPr>
              <a:t>(entrata laterale) </a:t>
            </a:r>
            <a:r>
              <a:rPr lang="it-IT" sz="9600" dirty="0" smtClean="0">
                <a:latin typeface="Kristen ITC" panose="03050502040202030202" pitchFamily="66" charset="0"/>
              </a:rPr>
              <a:t>Alfedena AQ</a:t>
            </a:r>
          </a:p>
          <a:p>
            <a:pPr>
              <a:lnSpc>
                <a:spcPct val="120000"/>
              </a:lnSpc>
            </a:pPr>
            <a:r>
              <a:rPr lang="it-IT" sz="9600" b="1" dirty="0" smtClean="0">
                <a:solidFill>
                  <a:srgbClr val="CC0000"/>
                </a:solidFill>
                <a:latin typeface="Kristen ITC" panose="03050502040202030202" pitchFamily="66" charset="0"/>
              </a:rPr>
              <a:t>V I   A S P E T </a:t>
            </a:r>
            <a:r>
              <a:rPr lang="it-IT" sz="9600" b="1" dirty="0" err="1" smtClean="0">
                <a:solidFill>
                  <a:srgbClr val="CC0000"/>
                </a:solidFill>
                <a:latin typeface="Kristen ITC" panose="03050502040202030202" pitchFamily="66" charset="0"/>
              </a:rPr>
              <a:t>T</a:t>
            </a:r>
            <a:r>
              <a:rPr lang="it-IT" sz="9600" b="1" dirty="0" smtClean="0">
                <a:solidFill>
                  <a:srgbClr val="CC0000"/>
                </a:solidFill>
                <a:latin typeface="Kristen ITC" panose="03050502040202030202" pitchFamily="66" charset="0"/>
              </a:rPr>
              <a:t> I A M O ! ! ! </a:t>
            </a:r>
            <a:r>
              <a:rPr lang="it-IT" sz="9600" b="1" dirty="0" smtClean="0">
                <a:solidFill>
                  <a:srgbClr val="CC0000"/>
                </a:solidFill>
                <a:latin typeface="Kristen ITC" panose="03050502040202030202" pitchFamily="66" charset="0"/>
              </a:rPr>
              <a:t>  </a:t>
            </a:r>
            <a:endParaRPr lang="it-IT" sz="9600" b="1" dirty="0" smtClean="0">
              <a:solidFill>
                <a:srgbClr val="CC0000"/>
              </a:solidFill>
              <a:latin typeface="Kristen ITC" panose="03050502040202030202" pitchFamily="66" charset="0"/>
            </a:endParaRPr>
          </a:p>
          <a:p>
            <a:endParaRPr lang="it-IT" i="1" dirty="0" smtClean="0"/>
          </a:p>
          <a:p>
            <a:r>
              <a:rPr lang="it-IT" sz="6400" i="1" dirty="0" smtClean="0"/>
              <a:t>Laboratorio a </a:t>
            </a:r>
            <a:r>
              <a:rPr lang="it-IT" sz="6400" i="1" dirty="0"/>
              <a:t>cura  </a:t>
            </a:r>
            <a:r>
              <a:rPr lang="it-IT" sz="6400" i="1" dirty="0" smtClean="0"/>
              <a:t>della </a:t>
            </a:r>
            <a:r>
              <a:rPr lang="it-IT" sz="6400" i="1" dirty="0" err="1" smtClean="0"/>
              <a:t>Horizon</a:t>
            </a:r>
            <a:r>
              <a:rPr lang="it-IT" sz="6400" i="1" dirty="0" smtClean="0"/>
              <a:t> </a:t>
            </a:r>
            <a:r>
              <a:rPr lang="it-IT" sz="6400" i="1" dirty="0"/>
              <a:t>Service Società Cooperativa </a:t>
            </a:r>
            <a:r>
              <a:rPr lang="it-IT" sz="6400" i="1" dirty="0" smtClean="0"/>
              <a:t>Sociale </a:t>
            </a:r>
          </a:p>
          <a:p>
            <a:r>
              <a:rPr lang="it-IT" sz="6400" i="1" dirty="0" smtClean="0"/>
              <a:t>all’interno  del Centro diurno per minori dell’ECAD 6 Sangrino</a:t>
            </a:r>
          </a:p>
          <a:p>
            <a:r>
              <a:rPr lang="it-IT" sz="6400" i="1" dirty="0" smtClean="0"/>
              <a:t/>
            </a:r>
            <a:br>
              <a:rPr lang="it-IT" sz="6400" i="1" dirty="0" smtClean="0"/>
            </a:br>
            <a:r>
              <a:rPr lang="it-IT" sz="4800" i="1" dirty="0" smtClean="0"/>
              <a:t>Per </a:t>
            </a:r>
            <a:r>
              <a:rPr lang="it-IT" sz="4800" i="1" dirty="0"/>
              <a:t>info: Angela </a:t>
            </a:r>
            <a:r>
              <a:rPr lang="it-IT" sz="4800" i="1" dirty="0" smtClean="0"/>
              <a:t>Spada - </a:t>
            </a:r>
            <a:r>
              <a:rPr lang="it-IT" sz="4800" i="1" dirty="0" smtClean="0"/>
              <a:t>Assessore alle Politiche Sociali - Cell. 3397023686</a:t>
            </a:r>
            <a:endParaRPr lang="it-IT" sz="5600" i="1" dirty="0"/>
          </a:p>
        </p:txBody>
      </p:sp>
      <p:sp>
        <p:nvSpPr>
          <p:cNvPr id="6" name="Rettangolo 5"/>
          <p:cNvSpPr/>
          <p:nvPr/>
        </p:nvSpPr>
        <p:spPr>
          <a:xfrm>
            <a:off x="797689" y="1583762"/>
            <a:ext cx="5389617" cy="261610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it-IT" sz="4800" b="1" dirty="0" smtClean="0">
                <a:ln/>
                <a:solidFill>
                  <a:schemeClr val="accent4"/>
                </a:solidFill>
                <a:latin typeface="Kristen ITC" panose="03050502040202030202" pitchFamily="66" charset="0"/>
              </a:rPr>
              <a:t>Laboratorio</a:t>
            </a:r>
            <a:r>
              <a:rPr lang="it-IT" sz="6600" b="1" dirty="0" smtClean="0">
                <a:ln/>
                <a:solidFill>
                  <a:schemeClr val="accent4"/>
                </a:solidFill>
                <a:latin typeface="Kristen ITC" panose="03050502040202030202" pitchFamily="66" charset="0"/>
              </a:rPr>
              <a:t> </a:t>
            </a:r>
          </a:p>
          <a:p>
            <a:pPr algn="ctr"/>
            <a:r>
              <a:rPr lang="it-IT" sz="6600" b="1" dirty="0" smtClean="0">
                <a:ln/>
                <a:solidFill>
                  <a:schemeClr val="accent4"/>
                </a:solidFill>
                <a:latin typeface="Kristen ITC" panose="03050502040202030202" pitchFamily="66" charset="0"/>
              </a:rPr>
              <a:t>TEATRALE</a:t>
            </a:r>
          </a:p>
          <a:p>
            <a:pPr algn="ctr"/>
            <a:r>
              <a:rPr lang="it-IT" sz="3200" b="1" dirty="0">
                <a:ln/>
                <a:solidFill>
                  <a:schemeClr val="accent4"/>
                </a:solidFill>
                <a:latin typeface="Kristen ITC" panose="03050502040202030202" pitchFamily="66" charset="0"/>
              </a:rPr>
              <a:t>p</a:t>
            </a:r>
            <a:r>
              <a:rPr lang="it-IT" sz="3200" b="1" dirty="0" smtClean="0">
                <a:ln/>
                <a:solidFill>
                  <a:schemeClr val="accent4"/>
                </a:solidFill>
                <a:latin typeface="Kristen ITC" panose="03050502040202030202" pitchFamily="66" charset="0"/>
              </a:rPr>
              <a:t>er bambini e ragazzi  </a:t>
            </a:r>
            <a:endParaRPr lang="it-IT" sz="3200" b="1" dirty="0">
              <a:ln/>
              <a:solidFill>
                <a:schemeClr val="accent4"/>
              </a:solidFill>
              <a:latin typeface="Kristen ITC" panose="03050502040202030202" pitchFamily="66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511" y="4451069"/>
            <a:ext cx="1360489" cy="136048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510" y="92043"/>
            <a:ext cx="641626" cy="71731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8" y="179505"/>
            <a:ext cx="826104" cy="78663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153" y="179505"/>
            <a:ext cx="1024306" cy="62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7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59</Words>
  <Application>Microsoft Office PowerPoint</Application>
  <PresentationFormat>A4 (21x29,7 cm)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Kristen ITC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9</cp:revision>
  <dcterms:created xsi:type="dcterms:W3CDTF">2025-02-18T14:57:21Z</dcterms:created>
  <dcterms:modified xsi:type="dcterms:W3CDTF">2025-03-04T10:37:43Z</dcterms:modified>
</cp:coreProperties>
</file>