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-2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Spada" userId="6b4fd11cc999e1b4" providerId="LiveId" clId="{F02B3DEF-1EFE-4A9C-8422-1C1C357DB076}"/>
    <pc:docChg chg="custSel modSld">
      <pc:chgData name="Angela Spada" userId="6b4fd11cc999e1b4" providerId="LiveId" clId="{F02B3DEF-1EFE-4A9C-8422-1C1C357DB076}" dt="2023-04-06T07:39:49.123" v="65" actId="20577"/>
      <pc:docMkLst>
        <pc:docMk/>
      </pc:docMkLst>
      <pc:sldChg chg="modSp mod">
        <pc:chgData name="Angela Spada" userId="6b4fd11cc999e1b4" providerId="LiveId" clId="{F02B3DEF-1EFE-4A9C-8422-1C1C357DB076}" dt="2023-04-06T07:39:49.123" v="65" actId="20577"/>
        <pc:sldMkLst>
          <pc:docMk/>
          <pc:sldMk cId="2384239047" sldId="256"/>
        </pc:sldMkLst>
        <pc:spChg chg="mod">
          <ac:chgData name="Angela Spada" userId="6b4fd11cc999e1b4" providerId="LiveId" clId="{F02B3DEF-1EFE-4A9C-8422-1C1C357DB076}" dt="2023-04-06T07:39:49.123" v="65" actId="20577"/>
          <ac:spMkLst>
            <pc:docMk/>
            <pc:sldMk cId="2384239047" sldId="256"/>
            <ac:spMk id="3" creationId="{00000000-0000-0000-0000-000000000000}"/>
          </ac:spMkLst>
        </pc:spChg>
      </pc:sldChg>
    </pc:docChg>
  </pc:docChgLst>
  <pc:docChgLst>
    <pc:chgData name="Angela Spada" userId="6b4fd11cc999e1b4" providerId="LiveId" clId="{431E7083-C9D4-4199-9E43-565689F07FBF}"/>
    <pc:docChg chg="modSld">
      <pc:chgData name="Angela Spada" userId="6b4fd11cc999e1b4" providerId="LiveId" clId="{431E7083-C9D4-4199-9E43-565689F07FBF}" dt="2022-12-22T14:19:48.605" v="25" actId="113"/>
      <pc:docMkLst>
        <pc:docMk/>
      </pc:docMkLst>
      <pc:sldChg chg="modSp mod">
        <pc:chgData name="Angela Spada" userId="6b4fd11cc999e1b4" providerId="LiveId" clId="{431E7083-C9D4-4199-9E43-565689F07FBF}" dt="2022-12-22T14:19:48.605" v="25" actId="113"/>
        <pc:sldMkLst>
          <pc:docMk/>
          <pc:sldMk cId="2384239047" sldId="256"/>
        </pc:sldMkLst>
        <pc:spChg chg="mod">
          <ac:chgData name="Angela Spada" userId="6b4fd11cc999e1b4" providerId="LiveId" clId="{431E7083-C9D4-4199-9E43-565689F07FBF}" dt="2022-12-22T14:19:48.605" v="25" actId="113"/>
          <ac:spMkLst>
            <pc:docMk/>
            <pc:sldMk cId="2384239047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9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14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104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92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69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03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12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326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50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54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B09FF-7B9F-4F34-924F-D898FDC77F3E}" type="datetimeFigureOut">
              <a:rPr lang="it-IT" smtClean="0"/>
              <a:t>05/01/2026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973FB-4E9B-4E0F-B2C1-6F33F60DC6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29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08701" y="395536"/>
            <a:ext cx="5829300" cy="196003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3600" dirty="0">
                <a:effectLst/>
                <a:latin typeface="Times New Roman"/>
                <a:ea typeface="Calibri"/>
                <a:cs typeface="Times New Roman"/>
              </a:rPr>
              <a:t>COMUNE DI ALFEDENA</a:t>
            </a:r>
            <a:br>
              <a:rPr lang="it-IT" sz="36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it-IT" sz="2700" dirty="0" err="1">
                <a:effectLst/>
                <a:latin typeface="Times New Roman"/>
                <a:ea typeface="Calibri"/>
                <a:cs typeface="Times New Roman"/>
              </a:rPr>
              <a:t>Prov</a:t>
            </a:r>
            <a:r>
              <a:rPr lang="it-IT" sz="2700" dirty="0">
                <a:effectLst/>
                <a:latin typeface="Times New Roman"/>
                <a:ea typeface="Calibri"/>
                <a:cs typeface="Times New Roman"/>
              </a:rPr>
              <a:t>. L’Aquila</a:t>
            </a:r>
            <a:r>
              <a:rPr lang="it-IT" sz="1400" dirty="0">
                <a:ea typeface="Calibri"/>
                <a:cs typeface="Times New Roman"/>
              </a:rPr>
              <a:t/>
            </a:r>
            <a:br>
              <a:rPr lang="it-IT" sz="1400" dirty="0">
                <a:ea typeface="Calibri"/>
                <a:cs typeface="Times New Roman"/>
              </a:rPr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543" y="1814813"/>
            <a:ext cx="1092913" cy="1326068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-5649" y="3451547"/>
            <a:ext cx="6858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i="1" dirty="0">
                <a:latin typeface="+mj-lt"/>
                <a:cs typeface="Times New Roman" panose="02020603050405020304" pitchFamily="18" charset="0"/>
              </a:rPr>
              <a:t>AVVISO</a:t>
            </a:r>
          </a:p>
          <a:p>
            <a:pPr algn="ctr"/>
            <a:r>
              <a:rPr lang="it-IT" sz="3200" b="1" i="1" dirty="0">
                <a:solidFill>
                  <a:srgbClr val="009644"/>
                </a:solidFill>
                <a:cs typeface="Times New Roman" panose="02020603050405020304" pitchFamily="18" charset="0"/>
              </a:rPr>
              <a:t> </a:t>
            </a:r>
            <a:r>
              <a:rPr lang="it-IT" sz="3200" b="1" i="1" dirty="0">
                <a:cs typeface="Times New Roman" panose="02020603050405020304" pitchFamily="18" charset="0"/>
              </a:rPr>
              <a:t>RACCOLTA DIFFERENZIATA</a:t>
            </a:r>
          </a:p>
          <a:p>
            <a:pPr algn="ctr"/>
            <a:r>
              <a:rPr lang="it-IT" sz="2800" b="1" i="1" u="sng" dirty="0">
                <a:solidFill>
                  <a:srgbClr val="009644"/>
                </a:solidFill>
                <a:cs typeface="Times New Roman" panose="02020603050405020304" pitchFamily="18" charset="0"/>
              </a:rPr>
              <a:t>Utenze </a:t>
            </a:r>
            <a:r>
              <a:rPr lang="it-IT" sz="2800" b="1" i="1" u="sng" dirty="0" smtClean="0">
                <a:solidFill>
                  <a:srgbClr val="009644"/>
                </a:solidFill>
                <a:cs typeface="Times New Roman" panose="02020603050405020304" pitchFamily="18" charset="0"/>
              </a:rPr>
              <a:t>NON </a:t>
            </a:r>
            <a:r>
              <a:rPr lang="it-IT" sz="2800" b="1" i="1" u="sng" dirty="0">
                <a:solidFill>
                  <a:srgbClr val="009644"/>
                </a:solidFill>
                <a:cs typeface="Times New Roman" panose="02020603050405020304" pitchFamily="18" charset="0"/>
              </a:rPr>
              <a:t>Domestiche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16632" y="5436096"/>
            <a:ext cx="655272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000" dirty="0">
                <a:latin typeface="+mj-lt"/>
              </a:rPr>
              <a:t>Si comunica </a:t>
            </a:r>
            <a:r>
              <a:rPr lang="it-IT" sz="2000" dirty="0" smtClean="0">
                <a:latin typeface="+mj-lt"/>
              </a:rPr>
              <a:t>che </a:t>
            </a:r>
            <a:endParaRPr lang="it-IT" sz="2000" dirty="0"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it-IT" sz="2000" b="1" u="sng" dirty="0" smtClean="0">
                <a:latin typeface="+mj-lt"/>
              </a:rPr>
              <a:t>Martedì 6 </a:t>
            </a:r>
            <a:r>
              <a:rPr lang="it-IT" sz="2000" b="1" u="sng" dirty="0" smtClean="0">
                <a:latin typeface="+mj-lt"/>
              </a:rPr>
              <a:t>gennaio </a:t>
            </a:r>
            <a:r>
              <a:rPr lang="it-IT" sz="2000" b="1" u="sng" dirty="0" smtClean="0">
                <a:latin typeface="+mj-lt"/>
              </a:rPr>
              <a:t>2026</a:t>
            </a:r>
            <a:r>
              <a:rPr lang="it-IT" sz="2000" dirty="0" smtClean="0">
                <a:latin typeface="+mj-lt"/>
              </a:rPr>
              <a:t>, festivo, </a:t>
            </a:r>
            <a:r>
              <a:rPr lang="it-IT" sz="2000" b="1" i="1" u="sng" dirty="0" smtClean="0">
                <a:latin typeface="+mj-lt"/>
              </a:rPr>
              <a:t>verrà </a:t>
            </a:r>
            <a:r>
              <a:rPr lang="it-IT" sz="2000" b="1" i="1" u="sng" dirty="0" smtClean="0">
                <a:latin typeface="+mj-lt"/>
              </a:rPr>
              <a:t>effettuato</a:t>
            </a:r>
            <a:r>
              <a:rPr lang="it-IT" sz="2000" dirty="0" smtClean="0">
                <a:latin typeface="+mj-lt"/>
              </a:rPr>
              <a:t>, come da calendario,</a:t>
            </a:r>
            <a:r>
              <a:rPr lang="it-IT" sz="2000" dirty="0">
                <a:latin typeface="+mj-lt"/>
              </a:rPr>
              <a:t> </a:t>
            </a:r>
            <a:r>
              <a:rPr lang="it-IT" sz="2000" dirty="0" smtClean="0">
                <a:latin typeface="+mj-lt"/>
              </a:rPr>
              <a:t>il</a:t>
            </a:r>
            <a:r>
              <a:rPr lang="it-IT" sz="2000" b="1" i="1" u="sng" dirty="0" smtClean="0">
                <a:latin typeface="+mj-lt"/>
              </a:rPr>
              <a:t> ritiro del SECCO RESIDUO e della CARTA</a:t>
            </a:r>
            <a:endParaRPr lang="it-IT" sz="2000" b="1" i="1" u="sng" dirty="0" smtClean="0"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it-IT" sz="2000" dirty="0" smtClean="0">
                <a:latin typeface="+mj-lt"/>
              </a:rPr>
              <a:t>SOLO </a:t>
            </a:r>
            <a:r>
              <a:rPr lang="it-IT" sz="2000" dirty="0">
                <a:latin typeface="+mj-lt"/>
              </a:rPr>
              <a:t>per le utenze </a:t>
            </a:r>
            <a:r>
              <a:rPr lang="it-IT" sz="2000" dirty="0" smtClean="0">
                <a:latin typeface="+mj-lt"/>
              </a:rPr>
              <a:t>NON</a:t>
            </a:r>
            <a:r>
              <a:rPr lang="it-IT" sz="2000" dirty="0" smtClean="0">
                <a:latin typeface="+mj-lt"/>
              </a:rPr>
              <a:t> </a:t>
            </a:r>
            <a:r>
              <a:rPr lang="it-IT" sz="2000" dirty="0">
                <a:latin typeface="+mj-lt"/>
              </a:rPr>
              <a:t>domestiche.</a:t>
            </a:r>
          </a:p>
          <a:p>
            <a:pPr algn="just"/>
            <a:endParaRPr lang="it-IT" sz="2000" i="1" dirty="0">
              <a:latin typeface="+mj-lt"/>
            </a:endParaRPr>
          </a:p>
          <a:p>
            <a:pPr algn="just"/>
            <a:endParaRPr lang="it-IT" sz="1600" i="1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                                                                     L’Amministrazione comunale</a:t>
            </a:r>
          </a:p>
        </p:txBody>
      </p:sp>
    </p:spTree>
    <p:extLst>
      <p:ext uri="{BB962C8B-B14F-4D97-AF65-F5344CB8AC3E}">
        <p14:creationId xmlns:p14="http://schemas.microsoft.com/office/powerpoint/2010/main" val="2384239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45</Words>
  <Application>Microsoft Office PowerPoint</Application>
  <PresentationFormat>Presentazione su schermo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COMUNE DI ALFEDENA Prov. L’Aquila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COMUNE DI ALFEDENA</dc:title>
  <dc:creator>Angela</dc:creator>
  <cp:lastModifiedBy>User</cp:lastModifiedBy>
  <cp:revision>39</cp:revision>
  <dcterms:created xsi:type="dcterms:W3CDTF">2016-03-23T18:06:46Z</dcterms:created>
  <dcterms:modified xsi:type="dcterms:W3CDTF">2026-01-05T07:47:10Z</dcterms:modified>
</cp:coreProperties>
</file>